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2578A50-3D14-4801-B67E-167D85D54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20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E349251-3FAF-4646-B461-FA28B8275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84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C883DD-09A3-41B8-A916-1463C966505D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EE831C-EEF0-45E8-83F8-3B945B458CCD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974225-9912-4FB4-85F6-A8A7B40EDE3A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B49C2C-FA10-494F-8D32-49AB4A621E9E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31920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535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主，祢是神受膏者，祢是萬王之王！</a:t>
            </a:r>
          </a:p>
          <a:p>
            <a:pPr algn="ctr" eaLnBrk="1" hangingPunct="1"/>
            <a:r>
              <a:rPr lang="en-US" altLang="zh-TW" sz="2800" dirty="0"/>
              <a:t>Lord, Thou art God's anointed, Thou art the King of kings!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在此俯伏並敬拜，向祢高聲頌揚！</a:t>
            </a:r>
          </a:p>
          <a:p>
            <a:pPr algn="ctr" eaLnBrk="1" hangingPunct="1"/>
            <a:r>
              <a:rPr lang="en-US" altLang="zh-TW" sz="2800" dirty="0"/>
              <a:t>Here in full adoration our song to Thee we bring!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祢的國度無窮盡，祢的寶座堅定！</a:t>
            </a:r>
          </a:p>
          <a:p>
            <a:pPr algn="ctr" eaLnBrk="1" hangingPunct="1"/>
            <a:r>
              <a:rPr lang="en-US" altLang="zh-TW" sz="2800" dirty="0"/>
              <a:t>Thy kingdom is forever, established is Thy throne!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祢的治理何公平，榮耀無可抗衡！</a:t>
            </a:r>
          </a:p>
          <a:p>
            <a:pPr algn="ctr" eaLnBrk="1" hangingPunct="1"/>
            <a:r>
              <a:rPr lang="en-US" altLang="zh-TW" sz="2800" dirty="0"/>
              <a:t>Thy reign with love and justice, in glory stands alone!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137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是神受膏者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LORD, THOU ART GOD’S ANOINTED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在那錫安聖山上，神已將祢立定；</a:t>
            </a:r>
          </a:p>
          <a:p>
            <a:pPr algn="ctr" eaLnBrk="1" hangingPunct="1"/>
            <a:r>
              <a:rPr lang="en-US" altLang="zh-TW" sz="2800" dirty="0"/>
              <a:t>Upon the hill of Zion hath God established Thee,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並將列國賜給祢，作祢基業永恒。</a:t>
            </a:r>
          </a:p>
          <a:p>
            <a:pPr algn="ctr" eaLnBrk="1" hangingPunct="1"/>
            <a:r>
              <a:rPr lang="en-US" altLang="zh-TW" sz="2800" dirty="0"/>
              <a:t>And all the nations given the heritage to be</a:t>
            </a:r>
            <a:r>
              <a:rPr lang="en-US" altLang="zh-TW" sz="2800" dirty="0">
                <a:latin typeface="標楷體" pitchFamily="65" charset="-120"/>
              </a:rPr>
              <a:t>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祂已將祂的權柄，完全委託於祢；</a:t>
            </a:r>
          </a:p>
          <a:p>
            <a:pPr algn="ctr" eaLnBrk="1" hangingPunct="1"/>
            <a:r>
              <a:rPr lang="en-US" altLang="zh-TW" sz="2800" dirty="0"/>
              <a:t>To Thee hath God committed His full authority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列國都服祢管治，直到永世無已。</a:t>
            </a:r>
          </a:p>
          <a:p>
            <a:pPr algn="ctr" eaLnBrk="1" hangingPunct="1"/>
            <a:r>
              <a:rPr lang="en-US" altLang="zh-TW" sz="2800" dirty="0"/>
              <a:t>To rule with might the nations unto eternity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日期尚未滿足時，黑暗尚在掌權；</a:t>
            </a:r>
          </a:p>
          <a:p>
            <a:pPr algn="ctr" eaLnBrk="1" hangingPunct="1"/>
            <a:r>
              <a:rPr lang="en-US" altLang="zh-TW" sz="2800" dirty="0"/>
              <a:t>Before the time of fullness, while darkness still prevails,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仍有千萬的群眾，向祢忠誠頌讚！</a:t>
            </a:r>
          </a:p>
          <a:p>
            <a:pPr algn="ctr" eaLnBrk="1" hangingPunct="1"/>
            <a:r>
              <a:rPr lang="en-US" altLang="zh-TW" sz="2800" dirty="0"/>
              <a:t>Ten thousands daily render to Thee their praises sing;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大洋這岸到那岸，祢民向祢歌唱；</a:t>
            </a:r>
          </a:p>
          <a:p>
            <a:pPr algn="ctr" eaLnBrk="1" hangingPunct="1"/>
            <a:r>
              <a:rPr lang="en-US" altLang="zh-TW" sz="2800" dirty="0"/>
              <a:t>From shore to shore Thy people to Thee their praises sing;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敬拜、愛戴，事奉祢，作我救主-君王！</a:t>
            </a:r>
          </a:p>
          <a:p>
            <a:pPr algn="ctr" eaLnBrk="1" hangingPunct="1"/>
            <a:r>
              <a:rPr lang="en-US" altLang="zh-TW" sz="2800" dirty="0"/>
              <a:t>They worship, love, and serve Thee as their dear Savior-King!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等到預定的日子，祢要榮中降臨；</a:t>
            </a:r>
          </a:p>
          <a:p>
            <a:pPr algn="ctr" eaLnBrk="1" hangingPunct="1"/>
            <a:r>
              <a:rPr lang="en-US" altLang="zh-TW" sz="2800" dirty="0"/>
              <a:t>When in the time appointed with glory Thou wilt come,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地和其上的列國，都要向祢歸順。</a:t>
            </a:r>
          </a:p>
          <a:p>
            <a:pPr algn="ctr" eaLnBrk="1" hangingPunct="1"/>
            <a:r>
              <a:rPr lang="en-US" altLang="zh-TW" sz="2800" dirty="0"/>
              <a:t>The earth with all its nations Thy kingdom will become.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滿了光輝和威嚴，祢要被尊為王；</a:t>
            </a:r>
          </a:p>
          <a:p>
            <a:pPr algn="ctr" eaLnBrk="1" hangingPunct="1"/>
            <a:r>
              <a:rPr lang="en-US" altLang="zh-TW" sz="2800" dirty="0"/>
              <a:t>In majesty and splendor wilt Thou be served as King,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各族、各民和各國，都要將祢頌揚！</a:t>
            </a:r>
          </a:p>
          <a:p>
            <a:pPr algn="ctr" eaLnBrk="1" hangingPunct="1"/>
            <a:r>
              <a:rPr lang="en-US" altLang="zh-TW" sz="2800" dirty="0"/>
              <a:t>All </a:t>
            </a:r>
            <a:r>
              <a:rPr lang="en-US" altLang="zh-TW" sz="2800" dirty="0" err="1"/>
              <a:t>kindreds</a:t>
            </a:r>
            <a:r>
              <a:rPr lang="en-US" altLang="zh-TW" sz="2800" dirty="0"/>
              <a:t> and all peoples to Thee their praise shall ring!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546</TotalTime>
  <Words>409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H137  主，祢是神受膏者  LORD, THOU ART GOD’S ANOINTED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53</cp:revision>
  <dcterms:created xsi:type="dcterms:W3CDTF">2001-04-19T19:07:54Z</dcterms:created>
  <dcterms:modified xsi:type="dcterms:W3CDTF">2017-08-02T05:49:21Z</dcterms:modified>
</cp:coreProperties>
</file>